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0F5832-AB8D-42F1-B238-0BECACEDC7B2}" type="datetimeFigureOut">
              <a:rPr lang="en-IN" smtClean="0"/>
              <a:t>17-02-2026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8F940-480E-4707-AC57-DECCAB1ED52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5118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752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0569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pic>
        <p:nvPicPr>
          <p:cNvPr id="8" name="Image 3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080588" y="188493"/>
            <a:ext cx="951865" cy="1063625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6461180"/>
            <a:ext cx="12192000" cy="3881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75618"/>
            <a:ext cx="2743200" cy="365125"/>
          </a:xfrm>
        </p:spPr>
        <p:txBody>
          <a:bodyPr/>
          <a:lstStyle>
            <a:lvl1pPr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fld id="{3337E73E-0A63-4DD4-8E7F-4920B541023F}" type="datetime3">
              <a:rPr lang="en-US" smtClean="0"/>
              <a:pPr/>
              <a:t>17 February 2026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09281" y="6474300"/>
            <a:ext cx="4114800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Civil Engineering Department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9253" y="647430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744657-1431-4FC8-918A-B20B4F4B20E5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85989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96577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pic>
        <p:nvPicPr>
          <p:cNvPr id="7" name="Image 3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080588" y="188493"/>
            <a:ext cx="951865" cy="1063625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6461180"/>
            <a:ext cx="12192000" cy="3881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75618"/>
            <a:ext cx="2743200" cy="365125"/>
          </a:xfrm>
        </p:spPr>
        <p:txBody>
          <a:bodyPr/>
          <a:lstStyle>
            <a:lvl1pPr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fld id="{3337E73E-0A63-4DD4-8E7F-4920B541023F}" type="datetime3">
              <a:rPr lang="en-US" smtClean="0"/>
              <a:pPr/>
              <a:t>17 February 2026</a:t>
            </a:fld>
            <a:endParaRPr lang="en-IN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09281" y="6474300"/>
            <a:ext cx="4114800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Civil Engineering Department</a:t>
            </a:r>
            <a:endParaRPr lang="en-IN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9253" y="647430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744657-1431-4FC8-918A-B20B4F4B20E5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77747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3"/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1080588" y="188493"/>
            <a:ext cx="951865" cy="1063625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6461180"/>
            <a:ext cx="12192000" cy="38818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0" y="6475618"/>
            <a:ext cx="2743200" cy="365125"/>
          </a:xfrm>
        </p:spPr>
        <p:txBody>
          <a:bodyPr/>
          <a:lstStyle>
            <a:lvl1pPr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fld id="{3337E73E-0A63-4DD4-8E7F-4920B541023F}" type="datetime3">
              <a:rPr lang="en-US" smtClean="0"/>
              <a:pPr/>
              <a:t>17 February 2026</a:t>
            </a:fld>
            <a:endParaRPr lang="en-IN" dirty="0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09281" y="6474300"/>
            <a:ext cx="4114800" cy="365125"/>
          </a:xfrm>
        </p:spPr>
        <p:txBody>
          <a:bodyPr/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Civil Engineering Department</a:t>
            </a:r>
            <a:endParaRPr lang="en-IN" dirty="0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89253" y="647430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C744657-1431-4FC8-918A-B20B4F4B20E5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5643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FA083-8E2C-4723-BCCE-C12DD09CF1AD}" type="datetime3">
              <a:rPr lang="en-US" smtClean="0"/>
              <a:t>17 February 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smtClean="0"/>
              <a:t>Civil Engineering Department</a:t>
            </a:r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44657-1431-4FC8-918A-B20B4F4B20E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6107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4" r:id="rId3"/>
    <p:sldLayoutId id="2147483655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537" y="131104"/>
            <a:ext cx="951865" cy="1063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14724" y="72502"/>
            <a:ext cx="93855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</a:rPr>
              <a:t>Government Engineering College </a:t>
            </a:r>
            <a:r>
              <a:rPr lang="en-US" sz="4000" b="1" dirty="0" err="1" smtClean="0">
                <a:solidFill>
                  <a:srgbClr val="C00000"/>
                </a:solidFill>
              </a:rPr>
              <a:t>Khagaria</a:t>
            </a:r>
            <a:endParaRPr lang="en-IN" sz="4000" b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44448" y="1168145"/>
            <a:ext cx="812608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smtClean="0"/>
              <a:t>Project Title</a:t>
            </a:r>
            <a:endParaRPr lang="en-IN" sz="3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83805" y="2109901"/>
            <a:ext cx="38473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Presented by:</a:t>
            </a:r>
            <a:endParaRPr lang="en-IN" sz="1200" i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637540"/>
              </p:ext>
            </p:extLst>
          </p:nvPr>
        </p:nvGraphicFramePr>
        <p:xfrm>
          <a:off x="3993787" y="2465828"/>
          <a:ext cx="4227415" cy="2133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01992">
                  <a:extLst>
                    <a:ext uri="{9D8B030D-6E8A-4147-A177-3AD203B41FA5}">
                      <a16:colId xmlns:a16="http://schemas.microsoft.com/office/drawing/2014/main" val="3660764477"/>
                    </a:ext>
                  </a:extLst>
                </a:gridCol>
                <a:gridCol w="1225423">
                  <a:extLst>
                    <a:ext uri="{9D8B030D-6E8A-4147-A177-3AD203B41FA5}">
                      <a16:colId xmlns:a16="http://schemas.microsoft.com/office/drawing/2014/main" val="4039918160"/>
                    </a:ext>
                  </a:extLst>
                </a:gridCol>
              </a:tblGrid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Reg. No.</a:t>
                      </a:r>
                      <a:endParaRPr lang="en-IN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19938069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Reg. No.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6086962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Reg. No.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82339099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Reg. No.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6138314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Reg. No.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70131272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Reg. No.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0132933"/>
                  </a:ext>
                </a:extLst>
              </a:tr>
              <a:tr h="3034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Your Name</a:t>
                      </a:r>
                      <a:endParaRPr lang="en-IN" sz="14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Reg. No.</a:t>
                      </a:r>
                      <a:endParaRPr kumimoji="0" lang="en-I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416377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48831" y="4669669"/>
            <a:ext cx="27173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/>
              <a:t>Under the Guidance of:</a:t>
            </a:r>
            <a:endParaRPr lang="en-IN" sz="1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4520230" y="5047687"/>
            <a:ext cx="3174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Supervisor’s Name</a:t>
            </a:r>
          </a:p>
          <a:p>
            <a:pPr algn="ctr"/>
            <a:r>
              <a:rPr lang="en-US" sz="1400" i="1" dirty="0" smtClean="0"/>
              <a:t>Designation</a:t>
            </a:r>
            <a:endParaRPr lang="en-IN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418864" y="5822733"/>
            <a:ext cx="3377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Civil Engineering Department</a:t>
            </a:r>
            <a:endParaRPr lang="en-IN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876073" y="6243836"/>
            <a:ext cx="24628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/>
              <a:t>Date: </a:t>
            </a:r>
            <a:fld id="{83F0458C-AE88-4692-9AC0-70A3994E62A3}" type="datetime4">
              <a:rPr lang="en-US" sz="1200" smtClean="0"/>
              <a:pPr algn="ctr"/>
              <a:t>February 17, 2026</a:t>
            </a:fld>
            <a:endParaRPr lang="en-IN" sz="1200" i="1" dirty="0"/>
          </a:p>
        </p:txBody>
      </p:sp>
    </p:spTree>
    <p:extLst>
      <p:ext uri="{BB962C8B-B14F-4D97-AF65-F5344CB8AC3E}">
        <p14:creationId xmlns:p14="http://schemas.microsoft.com/office/powerpoint/2010/main" val="1002152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870D3-DB9F-4D67-B68C-421AA2E519C5}" type="datetime3">
              <a:rPr lang="en-US" smtClean="0"/>
              <a:t>17 February 2026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Civil Engineering Department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4657-1431-4FC8-918A-B20B4F4B20E5}" type="slidenum">
              <a:rPr lang="en-IN" smtClean="0"/>
              <a:pPr/>
              <a:t>2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1256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E73E-0A63-4DD4-8E7F-4920B541023F}" type="datetime3">
              <a:rPr lang="en-US" smtClean="0"/>
              <a:pPr/>
              <a:t>17 February 2026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Engineering Department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4657-1431-4FC8-918A-B20B4F4B20E5}" type="slidenum">
              <a:rPr lang="en-IN" smtClean="0"/>
              <a:pPr/>
              <a:t>3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8475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7E73E-0A63-4DD4-8E7F-4920B541023F}" type="datetime3">
              <a:rPr lang="en-US" smtClean="0"/>
              <a:pPr/>
              <a:t>17 February 2026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Civil Engineering Department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44657-1431-4FC8-918A-B20B4F4B20E5}" type="slidenum">
              <a:rPr lang="en-IN" smtClean="0"/>
              <a:pPr/>
              <a:t>4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95619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80</Words>
  <Application>Microsoft Office PowerPoint</Application>
  <PresentationFormat>Widescreen</PresentationFormat>
  <Paragraphs>31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Abhishek Kumar</dc:creator>
  <cp:lastModifiedBy>DELL</cp:lastModifiedBy>
  <cp:revision>32</cp:revision>
  <dcterms:created xsi:type="dcterms:W3CDTF">2026-02-06T07:03:22Z</dcterms:created>
  <dcterms:modified xsi:type="dcterms:W3CDTF">2026-02-17T11:44:44Z</dcterms:modified>
</cp:coreProperties>
</file>